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36" r:id="rId3"/>
    <p:sldId id="337" r:id="rId4"/>
    <p:sldId id="338" r:id="rId5"/>
    <p:sldId id="303" r:id="rId6"/>
    <p:sldId id="301" r:id="rId7"/>
    <p:sldId id="329" r:id="rId8"/>
    <p:sldId id="285" r:id="rId9"/>
    <p:sldId id="300" r:id="rId10"/>
    <p:sldId id="304" r:id="rId11"/>
    <p:sldId id="311" r:id="rId12"/>
    <p:sldId id="305" r:id="rId13"/>
    <p:sldId id="306" r:id="rId14"/>
    <p:sldId id="307" r:id="rId15"/>
    <p:sldId id="308" r:id="rId16"/>
    <p:sldId id="309" r:id="rId17"/>
    <p:sldId id="312" r:id="rId18"/>
    <p:sldId id="318" r:id="rId19"/>
    <p:sldId id="314" r:id="rId20"/>
    <p:sldId id="327" r:id="rId21"/>
    <p:sldId id="330" r:id="rId22"/>
    <p:sldId id="335" r:id="rId23"/>
    <p:sldId id="334" r:id="rId24"/>
    <p:sldId id="315" r:id="rId25"/>
    <p:sldId id="321" r:id="rId26"/>
    <p:sldId id="316" r:id="rId27"/>
    <p:sldId id="322" r:id="rId28"/>
    <p:sldId id="323" r:id="rId29"/>
    <p:sldId id="332" r:id="rId30"/>
    <p:sldId id="317" r:id="rId31"/>
    <p:sldId id="324" r:id="rId32"/>
    <p:sldId id="325" r:id="rId33"/>
    <p:sldId id="328" r:id="rId34"/>
    <p:sldId id="33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85"/>
    <a:srgbClr val="FEE845"/>
    <a:srgbClr val="DEECF7"/>
    <a:srgbClr val="FEFCC2"/>
    <a:srgbClr val="FAE0AA"/>
    <a:srgbClr val="FBDAB6"/>
    <a:srgbClr val="ECDBC4"/>
    <a:srgbClr val="EDF1DD"/>
    <a:srgbClr val="FBF9C2"/>
    <a:srgbClr val="F5C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61"/>
  </p:normalViewPr>
  <p:slideViewPr>
    <p:cSldViewPr snapToGrid="0" snapToObjects="1">
      <p:cViewPr varScale="1">
        <p:scale>
          <a:sx n="140" d="100"/>
          <a:sy n="140" d="100"/>
        </p:scale>
        <p:origin x="13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6" y="176097"/>
            <a:ext cx="8229600" cy="994172"/>
          </a:xfrm>
        </p:spPr>
        <p:txBody>
          <a:bodyPr>
            <a:normAutofit/>
          </a:bodyPr>
          <a:lstStyle/>
          <a:p>
            <a:r>
              <a:rPr lang="en-US" sz="2800" dirty="0"/>
              <a:t>My last trip to BC in July…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4B99-4CAE-4141-AB07-529A8C03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" y="1323518"/>
            <a:ext cx="5473419" cy="364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11E86-E55C-E141-B647-725FAC1B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26" y="265176"/>
            <a:ext cx="4319674" cy="28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</a:t>
            </a:r>
            <a:r>
              <a:rPr lang="en-US" sz="2800" b="1" dirty="0"/>
              <a:t>Four</a:t>
            </a:r>
            <a:r>
              <a:rPr lang="en-US" sz="2800" dirty="0"/>
              <a:t> Key Features – </a:t>
            </a:r>
            <a:br>
              <a:rPr lang="en-US" sz="2800" dirty="0"/>
            </a:br>
            <a:r>
              <a:rPr lang="en-US" sz="2800" dirty="0"/>
              <a:t>Content, Structure, Expected Outputs, Time Invested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elements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Maximally reusable writing </a:t>
            </a:r>
            <a:r>
              <a:rPr lang="en-US" sz="2400" b="1" dirty="0"/>
              <a:t>must</a:t>
            </a:r>
            <a:r>
              <a:rPr lang="en-US" sz="2400" dirty="0"/>
              <a:t> have these elements in a certain place and in a certain format </a:t>
            </a:r>
          </a:p>
          <a:p>
            <a:r>
              <a:rPr lang="en-US" sz="2800" dirty="0"/>
              <a:t>Your time = limited resource</a:t>
            </a:r>
          </a:p>
          <a:p>
            <a:pPr lvl="1"/>
            <a:r>
              <a:rPr lang="en-US" sz="2400" dirty="0"/>
              <a:t>Following a FEW rules &amp; constraints saves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then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WISH </a:t>
            </a:r>
            <a:br>
              <a:rPr lang="en-US" dirty="0"/>
            </a:br>
            <a:r>
              <a:rPr lang="en-US" dirty="0"/>
              <a:t>I was…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DDE8E-8358-F944-8FC0-E25638DB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59" y="413690"/>
            <a:ext cx="6071617" cy="45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</a:t>
            </a:r>
            <a:r>
              <a:rPr lang="en-US" dirty="0" err="1"/>
              <a:t>wkshp</a:t>
            </a:r>
            <a:r>
              <a:rPr lang="en-US" dirty="0"/>
              <a:t>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full project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F69CB-5A69-FF4A-B202-14DFA76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097"/>
            <a:ext cx="84947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 AM…is semi-sweltering (96</a:t>
            </a:r>
            <a:r>
              <a:rPr lang="en-US" baseline="30000" dirty="0"/>
              <a:t>o</a:t>
            </a:r>
            <a:r>
              <a:rPr lang="en-US" dirty="0"/>
              <a:t>F/36</a:t>
            </a:r>
            <a:r>
              <a:rPr lang="en-US" baseline="30000" dirty="0"/>
              <a:t>o</a:t>
            </a:r>
            <a:r>
              <a:rPr lang="en-US" dirty="0"/>
              <a:t>C, 32% RH)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3C5AD-050D-B741-A869-2FE43D1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280160"/>
            <a:ext cx="4379976" cy="3284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F4C38-ED39-D845-B497-AFFAAF37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/>
          <a:stretch/>
        </p:blipFill>
        <p:spPr>
          <a:xfrm>
            <a:off x="4690872" y="1280160"/>
            <a:ext cx="4261104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Build lists of suggested additions to the Guide, your questions;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tips for </a:t>
            </a:r>
            <a:r>
              <a:rPr lang="en-US" sz="2400" dirty="0" err="1">
                <a:solidFill>
                  <a:srgbClr val="C00000"/>
                </a:solidFill>
              </a:rPr>
              <a:t>Zoomifying</a:t>
            </a:r>
            <a:r>
              <a:rPr lang="en-US" sz="2400" dirty="0">
                <a:solidFill>
                  <a:srgbClr val="C00000"/>
                </a:solidFill>
              </a:rPr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</a:t>
            </a:r>
          </a:p>
        </p:txBody>
      </p:sp>
    </p:spTree>
    <p:extLst>
      <p:ext uri="{BB962C8B-B14F-4D97-AF65-F5344CB8AC3E}">
        <p14:creationId xmlns:p14="http://schemas.microsoft.com/office/powerpoint/2010/main" val="5448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93" y="2850593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92547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1760</TotalTime>
  <Words>1348</Words>
  <Application>Microsoft Macintosh PowerPoint</Application>
  <PresentationFormat>On-screen Show (16:9)</PresentationFormat>
  <Paragraphs>235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My last trip to BC in July…</vt:lpstr>
      <vt:lpstr>Where I WISH  I was…</vt:lpstr>
      <vt:lpstr>Where I AM…is semi-sweltering (96oF/36oC, 32% RH) </vt:lpstr>
      <vt:lpstr>Goals &amp; Outline for Today</vt:lpstr>
      <vt:lpstr>Tell the Truth…</vt:lpstr>
      <vt:lpstr>Tell the Truth…Is THIS Your Reality?</vt:lpstr>
      <vt:lpstr>…Or Is THIS Closer to Your Reality?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Four Key Features –  Content, Structure, Expected Outputs, Time Invested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A Daniel Johnson</cp:lastModifiedBy>
  <cp:revision>13</cp:revision>
  <dcterms:created xsi:type="dcterms:W3CDTF">2022-06-20T15:14:32Z</dcterms:created>
  <dcterms:modified xsi:type="dcterms:W3CDTF">2022-06-22T18:25:36Z</dcterms:modified>
</cp:coreProperties>
</file>